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Noto Sans KR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if/dEF9VP3kdtOkvMa2SKLD4Jp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otoSansKR-bold.fntdata"/><Relationship Id="rId12" Type="http://schemas.openxmlformats.org/officeDocument/2006/relationships/font" Target="fonts/NotoSansK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oto Sans KR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oto Sans KR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K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K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KR"/>
              <a:buNone/>
              <a:defRPr b="0" i="0" sz="4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4.jp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Arial"/>
              <a:buNone/>
            </a:pPr>
            <a:r>
              <a:rPr b="1" lang="ko-KR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Colorful illustration</a:t>
            </a:r>
            <a:endParaRPr sz="48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867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sz="3200">
                <a:latin typeface="Noto Sans KR"/>
                <a:ea typeface="Noto Sans KR"/>
                <a:cs typeface="Noto Sans KR"/>
                <a:sym typeface="Noto Sans KR"/>
              </a:rPr>
              <a:t>나만의 프로필 이미지 생성</a:t>
            </a:r>
            <a:endParaRPr sz="3200"/>
          </a:p>
        </p:txBody>
      </p:sp>
      <p:sp>
        <p:nvSpPr>
          <p:cNvPr id="86" name="Google Shape;86;p1"/>
          <p:cNvSpPr txBox="1"/>
          <p:nvPr/>
        </p:nvSpPr>
        <p:spPr>
          <a:xfrm>
            <a:off x="5593426" y="5308070"/>
            <a:ext cx="609674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이준형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AI Research Engineer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at EASYWITH (23.03~)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300567" y="173958"/>
            <a:ext cx="10694427" cy="51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KR"/>
              <a:buNone/>
            </a:pPr>
            <a:r>
              <a:rPr lang="ko-KR" sz="2800">
                <a:latin typeface="Noto Sans KR"/>
                <a:ea typeface="Noto Sans KR"/>
                <a:cs typeface="Noto Sans KR"/>
                <a:sym typeface="Noto Sans KR"/>
              </a:rPr>
              <a:t>입사후, 슬랙의 프로필 사진</a:t>
            </a:r>
            <a:r>
              <a:rPr lang="ko-KR" sz="2800"/>
              <a:t>            </a:t>
            </a:r>
            <a:r>
              <a:rPr lang="ko-KR" sz="2800">
                <a:latin typeface="Noto Sans KR"/>
                <a:ea typeface="Noto Sans KR"/>
                <a:cs typeface="Noto Sans KR"/>
                <a:sym typeface="Noto Sans KR"/>
              </a:rPr>
              <a:t>밋밋하다..</a:t>
            </a:r>
            <a:endParaRPr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descr="그래픽 디자인, 그래픽, 예술, 스크린샷이(가) 표시된 사진&#10;&#10;자동 생성된 설명" id="92" name="Google Shape;92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2944" y="764505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만화 영화, 애니메이션, 일러스트레이션, 클립아트이(가) 표시된 사진&#10;&#10;자동 생성된 설명"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8817" y="3804042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클립아트, 만화 영화, 동물 피규어, 곰이(가) 표시된 사진&#10;&#10;자동 생성된 설명" id="94" name="Google Shape;9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2944" y="3804042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래픽 디자인, 일러스트레이션, 그림, 예술이(가) 표시된 사진&#10;&#10;자동 생성된 설명" id="95" name="Google Shape;9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8817" y="764505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151" y="1266361"/>
            <a:ext cx="5194096" cy="450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92695" y="34702"/>
            <a:ext cx="820268" cy="79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563033" y="800100"/>
            <a:ext cx="10790767" cy="537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>
                <a:latin typeface="Noto Sans KR"/>
                <a:ea typeface="Noto Sans KR"/>
                <a:cs typeface="Noto Sans KR"/>
                <a:sym typeface="Noto Sans KR"/>
              </a:rPr>
              <a:t>모델을 파인튜닝해서 프로필 이미지를 만들고 싶었음.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latin typeface="Noto Sans KR"/>
                <a:ea typeface="Noto Sans KR"/>
                <a:cs typeface="Noto Sans KR"/>
                <a:sym typeface="Noto Sans KR"/>
              </a:rPr>
              <a:t>SDXL 1.0 발표 후, 퀄리티가 너무 좋아져 기대감 </a:t>
            </a:r>
            <a:r>
              <a:rPr lang="ko-KR" sz="2000"/>
              <a:t>⬆️⬆️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latin typeface="Noto Sans KR"/>
                <a:ea typeface="Noto Sans KR"/>
                <a:cs typeface="Noto Sans KR"/>
                <a:sym typeface="Noto Sans KR"/>
              </a:rPr>
              <a:t>인터넷에서 학습하고 싶은 데이터 셋을 서칭 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300567" y="173958"/>
            <a:ext cx="5338233" cy="51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KR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배경</a:t>
            </a:r>
            <a:endParaRPr/>
          </a:p>
        </p:txBody>
      </p:sp>
      <p:pic>
        <p:nvPicPr>
          <p:cNvPr descr="예술, 꽃, 마젠타이(가) 표시된 사진&#10;&#10;자동 생성된 설명"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135" y="2637367"/>
            <a:ext cx="2819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포유류, 고양이, 예술이(가) 표시된 사진&#10;&#10;자동 생성된 설명"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785" y="1964934"/>
            <a:ext cx="2181226" cy="387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2032" y="2637367"/>
            <a:ext cx="288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645315" y="5727699"/>
            <a:ext cx="24934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papercut</a:t>
            </a:r>
            <a:endParaRPr b="0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4955118" y="5727699"/>
            <a:ext cx="24934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scratch art</a:t>
            </a:r>
            <a:endParaRPr b="0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7548763" y="5965227"/>
            <a:ext cx="40802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🌈 </a:t>
            </a:r>
            <a:r>
              <a:rPr b="0" i="0" lang="ko-KR" sz="1800" u="none" cap="none" strike="noStrik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AI만의 장점을 살릴 수 있다!!</a:t>
            </a:r>
            <a:endParaRPr b="0" i="0" sz="1800" u="none" cap="none" strike="noStrike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668866" y="791633"/>
            <a:ext cx="10684933" cy="5385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2400"/>
              <a:t>데이터셋</a:t>
            </a:r>
            <a:endParaRPr sz="2400"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2000"/>
              <a:t>전처리</a:t>
            </a:r>
            <a:endParaRPr sz="2000"/>
          </a:p>
          <a:p>
            <a:pPr indent="-228600" lvl="2" marL="11430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800"/>
              <a:t>upscaling, 필요한 부분만 crop..</a:t>
            </a:r>
            <a:endParaRPr/>
          </a:p>
          <a:p>
            <a:pPr indent="-228600" lvl="3" marL="1600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600"/>
              <a:t>18장 구성</a:t>
            </a:r>
            <a:endParaRPr sz="1600"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2000"/>
              <a:t>라이브러리</a:t>
            </a:r>
            <a:endParaRPr sz="2000"/>
          </a:p>
          <a:p>
            <a:pPr indent="-228600" lvl="2" marL="11430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ko-KR" sz="1800"/>
              <a:t>✅ kohya-ss</a:t>
            </a:r>
            <a:r>
              <a:rPr lang="ko-KR" sz="1800"/>
              <a:t> </a:t>
            </a:r>
            <a:endParaRPr/>
          </a:p>
          <a:p>
            <a:pPr indent="-228600" lvl="2" marL="11430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800"/>
              <a:t>diffusers</a:t>
            </a:r>
            <a:endParaRPr/>
          </a:p>
          <a:p>
            <a:pPr indent="0" lvl="2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2400"/>
              <a:t>LoRA 학습 진행</a:t>
            </a:r>
            <a:endParaRPr sz="2400"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2000" u="sng"/>
              <a:t>소수의 데이터 셋</a:t>
            </a:r>
            <a:r>
              <a:rPr lang="ko-KR" sz="2000"/>
              <a:t>만으로 스타일 학습 가능.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2000"/>
              <a:t>(스타일을 많이 입히고 싶어 어느정도 overfitting 한 결과를 얻고 싶었음.)</a:t>
            </a:r>
            <a:endParaRPr/>
          </a:p>
          <a:p>
            <a:pPr indent="-87629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87629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</p:txBody>
      </p:sp>
      <p:sp>
        <p:nvSpPr>
          <p:cNvPr id="115" name="Google Shape;115;p4"/>
          <p:cNvSpPr txBox="1"/>
          <p:nvPr/>
        </p:nvSpPr>
        <p:spPr>
          <a:xfrm>
            <a:off x="300567" y="173958"/>
            <a:ext cx="5338233" cy="51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KR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진행 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0390" y="571501"/>
            <a:ext cx="2545624" cy="356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348" y="88900"/>
            <a:ext cx="2836886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3383" y="2747434"/>
            <a:ext cx="2416816" cy="262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/>
        </p:nvSpPr>
        <p:spPr>
          <a:xfrm>
            <a:off x="300567" y="173958"/>
            <a:ext cx="5338233" cy="51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KR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결과 </a:t>
            </a:r>
            <a:endParaRPr/>
          </a:p>
        </p:txBody>
      </p:sp>
      <p:pic>
        <p:nvPicPr>
          <p:cNvPr descr="페인팅, 예술, 건물, 타워이(가) 표시된 사진&#10;&#10;자동 생성된 설명"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368" y="7747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포유류, 빅캣, 대형 고양잇과 동물, 호랑이이(가) 표시된 사진&#10;&#10;자동 생성된 설명" id="125" name="Google Shape;12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6000" y="7747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632" y="7747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8368" y="3804042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충류, 그림, 페인팅, 예술이(가) 표시된 사진&#10;&#10;자동 생성된 설명" id="128" name="Google Shape;12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6000" y="3804042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3632" y="3804042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433" y="19890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2566" y="19890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, 만화 영화, 예술이(가) 표시된 사진&#10;&#10;자동 생성된 설명" id="136" name="Google Shape;13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0699" y="1989000"/>
            <a:ext cx="288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/>
        </p:nvSpPr>
        <p:spPr>
          <a:xfrm>
            <a:off x="300567" y="173958"/>
            <a:ext cx="5338233" cy="51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KR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결과(+간단한 액션)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133" y="876746"/>
            <a:ext cx="10481734" cy="510450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 txBox="1"/>
          <p:nvPr/>
        </p:nvSpPr>
        <p:spPr>
          <a:xfrm>
            <a:off x="2531534" y="2040466"/>
            <a:ext cx="26204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a colorful ~~</a:t>
            </a:r>
            <a:endParaRPr b="1" sz="18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300567" y="173958"/>
            <a:ext cx="9639300" cy="51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KR"/>
              <a:buNone/>
            </a:pPr>
            <a:r>
              <a:rPr b="0" lang="ko-KR" sz="2800" u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Huggingface Space</a:t>
            </a:r>
            <a:endParaRPr b="0" sz="2800" u="non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2023-11-10T00:06:21Z</dcterms:created>
  <dc:creator>준형 이</dc:creator>
</cp:coreProperties>
</file>